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Nunito Sans Expanded Medium" charset="1" panose="00000000000000000000"/>
      <p:regular r:id="rId26"/>
    </p:embeddedFont>
    <p:embeddedFont>
      <p:font typeface="Nunito Sans Expanded Bold" charset="1" panose="00000000000000000000"/>
      <p:regular r:id="rId27"/>
    </p:embeddedFont>
    <p:embeddedFont>
      <p:font typeface="Nunito Sans Expanded Semi-Bold" charset="1" panose="00000000000000000000"/>
      <p:regular r:id="rId28"/>
    </p:embeddedFont>
    <p:embeddedFont>
      <p:font typeface="Roboto Mono" charset="1" panose="00000000000000000000"/>
      <p:regular r:id="rId29"/>
    </p:embeddedFont>
    <p:embeddedFont>
      <p:font typeface="Anton" charset="1" panose="00000500000000000000"/>
      <p:regular r:id="rId30"/>
    </p:embeddedFont>
    <p:embeddedFont>
      <p:font typeface="Open Sans Bold" charset="1" panose="020B08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660" y="-81045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4580" y="4367108"/>
            <a:ext cx="7616502" cy="1185381"/>
            <a:chOff x="0" y="0"/>
            <a:chExt cx="10155336" cy="158050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530148" y="0"/>
              <a:ext cx="8625188" cy="1580508"/>
              <a:chOff x="0" y="0"/>
              <a:chExt cx="2126876" cy="38973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126876" cy="389736"/>
              </a:xfrm>
              <a:custGeom>
                <a:avLst/>
                <a:gdLst/>
                <a:ahLst/>
                <a:cxnLst/>
                <a:rect r="r" b="b" t="t" l="l"/>
                <a:pathLst>
                  <a:path h="389736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347935"/>
                    </a:lnTo>
                    <a:cubicBezTo>
                      <a:pt x="2126876" y="359021"/>
                      <a:pt x="2122472" y="369653"/>
                      <a:pt x="2114633" y="377492"/>
                    </a:cubicBezTo>
                    <a:cubicBezTo>
                      <a:pt x="2106793" y="385332"/>
                      <a:pt x="2096161" y="389736"/>
                      <a:pt x="2085075" y="389736"/>
                    </a:cubicBezTo>
                    <a:lnTo>
                      <a:pt x="41801" y="389736"/>
                    </a:lnTo>
                    <a:cubicBezTo>
                      <a:pt x="30715" y="389736"/>
                      <a:pt x="20083" y="385332"/>
                      <a:pt x="12243" y="377492"/>
                    </a:cubicBezTo>
                    <a:cubicBezTo>
                      <a:pt x="4404" y="369653"/>
                      <a:pt x="0" y="359021"/>
                      <a:pt x="0" y="347935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126876" cy="427836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“МОЯ СЕМЬЯ”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160497" cy="1580508"/>
              <a:chOff x="0" y="0"/>
              <a:chExt cx="286166" cy="38973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6166" cy="389736"/>
              </a:xfrm>
              <a:custGeom>
                <a:avLst/>
                <a:gdLst/>
                <a:ahLst/>
                <a:cxnLst/>
                <a:rect r="r" b="b" t="t" l="l"/>
                <a:pathLst>
                  <a:path h="389736" w="286166">
                    <a:moveTo>
                      <a:pt x="143083" y="0"/>
                    </a:moveTo>
                    <a:lnTo>
                      <a:pt x="143083" y="0"/>
                    </a:lnTo>
                    <a:cubicBezTo>
                      <a:pt x="222105" y="0"/>
                      <a:pt x="286166" y="64060"/>
                      <a:pt x="286166" y="143083"/>
                    </a:cubicBezTo>
                    <a:lnTo>
                      <a:pt x="286166" y="246653"/>
                    </a:lnTo>
                    <a:cubicBezTo>
                      <a:pt x="286166" y="284601"/>
                      <a:pt x="271091" y="320995"/>
                      <a:pt x="244258" y="347828"/>
                    </a:cubicBezTo>
                    <a:cubicBezTo>
                      <a:pt x="217424" y="374661"/>
                      <a:pt x="181031" y="389736"/>
                      <a:pt x="143083" y="389736"/>
                    </a:cubicBezTo>
                    <a:lnTo>
                      <a:pt x="143083" y="389736"/>
                    </a:lnTo>
                    <a:cubicBezTo>
                      <a:pt x="64060" y="389736"/>
                      <a:pt x="0" y="325675"/>
                      <a:pt x="0" y="246653"/>
                    </a:cubicBezTo>
                    <a:lnTo>
                      <a:pt x="0" y="143083"/>
                    </a:lnTo>
                    <a:cubicBezTo>
                      <a:pt x="0" y="105135"/>
                      <a:pt x="15075" y="68741"/>
                      <a:pt x="41908" y="41908"/>
                    </a:cubicBezTo>
                    <a:cubicBezTo>
                      <a:pt x="68741" y="15075"/>
                      <a:pt x="105135" y="0"/>
                      <a:pt x="143083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286166" cy="446886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1</a:t>
                </a: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074580" y="6296436"/>
            <a:ext cx="7616502" cy="1185381"/>
            <a:chOff x="0" y="0"/>
            <a:chExt cx="10155336" cy="158050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530148" y="0"/>
              <a:ext cx="8625188" cy="1580508"/>
              <a:chOff x="0" y="0"/>
              <a:chExt cx="2126876" cy="38973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126876" cy="389736"/>
              </a:xfrm>
              <a:custGeom>
                <a:avLst/>
                <a:gdLst/>
                <a:ahLst/>
                <a:cxnLst/>
                <a:rect r="r" b="b" t="t" l="l"/>
                <a:pathLst>
                  <a:path h="389736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347935"/>
                    </a:lnTo>
                    <a:cubicBezTo>
                      <a:pt x="2126876" y="359021"/>
                      <a:pt x="2122472" y="369653"/>
                      <a:pt x="2114633" y="377492"/>
                    </a:cubicBezTo>
                    <a:cubicBezTo>
                      <a:pt x="2106793" y="385332"/>
                      <a:pt x="2096161" y="389736"/>
                      <a:pt x="2085075" y="389736"/>
                    </a:cubicBezTo>
                    <a:lnTo>
                      <a:pt x="41801" y="389736"/>
                    </a:lnTo>
                    <a:cubicBezTo>
                      <a:pt x="30715" y="389736"/>
                      <a:pt x="20083" y="385332"/>
                      <a:pt x="12243" y="377492"/>
                    </a:cubicBezTo>
                    <a:cubicBezTo>
                      <a:pt x="4404" y="369653"/>
                      <a:pt x="0" y="359021"/>
                      <a:pt x="0" y="347935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126876" cy="427836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МЕДИЦИНСКИЙ АГРЕГАТОР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1160497" cy="1580508"/>
              <a:chOff x="0" y="0"/>
              <a:chExt cx="286166" cy="38973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6166" cy="389736"/>
              </a:xfrm>
              <a:custGeom>
                <a:avLst/>
                <a:gdLst/>
                <a:ahLst/>
                <a:cxnLst/>
                <a:rect r="r" b="b" t="t" l="l"/>
                <a:pathLst>
                  <a:path h="389736" w="286166">
                    <a:moveTo>
                      <a:pt x="143083" y="0"/>
                    </a:moveTo>
                    <a:lnTo>
                      <a:pt x="143083" y="0"/>
                    </a:lnTo>
                    <a:cubicBezTo>
                      <a:pt x="222105" y="0"/>
                      <a:pt x="286166" y="64060"/>
                      <a:pt x="286166" y="143083"/>
                    </a:cubicBezTo>
                    <a:lnTo>
                      <a:pt x="286166" y="246653"/>
                    </a:lnTo>
                    <a:cubicBezTo>
                      <a:pt x="286166" y="284601"/>
                      <a:pt x="271091" y="320995"/>
                      <a:pt x="244258" y="347828"/>
                    </a:cubicBezTo>
                    <a:cubicBezTo>
                      <a:pt x="217424" y="374661"/>
                      <a:pt x="181031" y="389736"/>
                      <a:pt x="143083" y="389736"/>
                    </a:cubicBezTo>
                    <a:lnTo>
                      <a:pt x="143083" y="389736"/>
                    </a:lnTo>
                    <a:cubicBezTo>
                      <a:pt x="64060" y="389736"/>
                      <a:pt x="0" y="325675"/>
                      <a:pt x="0" y="246653"/>
                    </a:cubicBezTo>
                    <a:lnTo>
                      <a:pt x="0" y="143083"/>
                    </a:lnTo>
                    <a:cubicBezTo>
                      <a:pt x="0" y="105135"/>
                      <a:pt x="15075" y="68741"/>
                      <a:pt x="41908" y="41908"/>
                    </a:cubicBezTo>
                    <a:cubicBezTo>
                      <a:pt x="68741" y="15075"/>
                      <a:pt x="105135" y="0"/>
                      <a:pt x="143083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286166" cy="446886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2</a:t>
                </a: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9622029" y="4367108"/>
            <a:ext cx="7637271" cy="1185381"/>
            <a:chOff x="0" y="0"/>
            <a:chExt cx="10183028" cy="158050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160497" cy="1580508"/>
              <a:chOff x="0" y="0"/>
              <a:chExt cx="286166" cy="38973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86166" cy="389736"/>
              </a:xfrm>
              <a:custGeom>
                <a:avLst/>
                <a:gdLst/>
                <a:ahLst/>
                <a:cxnLst/>
                <a:rect r="r" b="b" t="t" l="l"/>
                <a:pathLst>
                  <a:path h="389736" w="286166">
                    <a:moveTo>
                      <a:pt x="143083" y="0"/>
                    </a:moveTo>
                    <a:lnTo>
                      <a:pt x="143083" y="0"/>
                    </a:lnTo>
                    <a:cubicBezTo>
                      <a:pt x="222105" y="0"/>
                      <a:pt x="286166" y="64060"/>
                      <a:pt x="286166" y="143083"/>
                    </a:cubicBezTo>
                    <a:lnTo>
                      <a:pt x="286166" y="246653"/>
                    </a:lnTo>
                    <a:cubicBezTo>
                      <a:pt x="286166" y="284601"/>
                      <a:pt x="271091" y="320995"/>
                      <a:pt x="244258" y="347828"/>
                    </a:cubicBezTo>
                    <a:cubicBezTo>
                      <a:pt x="217424" y="374661"/>
                      <a:pt x="181031" y="389736"/>
                      <a:pt x="143083" y="389736"/>
                    </a:cubicBezTo>
                    <a:lnTo>
                      <a:pt x="143083" y="389736"/>
                    </a:lnTo>
                    <a:cubicBezTo>
                      <a:pt x="64060" y="389736"/>
                      <a:pt x="0" y="325675"/>
                      <a:pt x="0" y="246653"/>
                    </a:cubicBezTo>
                    <a:lnTo>
                      <a:pt x="0" y="143083"/>
                    </a:lnTo>
                    <a:cubicBezTo>
                      <a:pt x="0" y="105135"/>
                      <a:pt x="15075" y="68741"/>
                      <a:pt x="41908" y="41908"/>
                    </a:cubicBezTo>
                    <a:cubicBezTo>
                      <a:pt x="68741" y="15075"/>
                      <a:pt x="105135" y="0"/>
                      <a:pt x="143083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86166" cy="446886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3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557840" y="0"/>
              <a:ext cx="8625188" cy="1580508"/>
              <a:chOff x="0" y="0"/>
              <a:chExt cx="2126876" cy="38973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126876" cy="389736"/>
              </a:xfrm>
              <a:custGeom>
                <a:avLst/>
                <a:gdLst/>
                <a:ahLst/>
                <a:cxnLst/>
                <a:rect r="r" b="b" t="t" l="l"/>
                <a:pathLst>
                  <a:path h="389736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347935"/>
                    </a:lnTo>
                    <a:cubicBezTo>
                      <a:pt x="2126876" y="359021"/>
                      <a:pt x="2122472" y="369653"/>
                      <a:pt x="2114633" y="377492"/>
                    </a:cubicBezTo>
                    <a:cubicBezTo>
                      <a:pt x="2106793" y="385332"/>
                      <a:pt x="2096161" y="389736"/>
                      <a:pt x="2085075" y="389736"/>
                    </a:cubicBezTo>
                    <a:lnTo>
                      <a:pt x="41801" y="389736"/>
                    </a:lnTo>
                    <a:cubicBezTo>
                      <a:pt x="30715" y="389736"/>
                      <a:pt x="20083" y="385332"/>
                      <a:pt x="12243" y="377492"/>
                    </a:cubicBezTo>
                    <a:cubicBezTo>
                      <a:pt x="4404" y="369653"/>
                      <a:pt x="0" y="359021"/>
                      <a:pt x="0" y="347935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2126876" cy="427836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 БОТ ДЛЯ ОБЪЕДИНЕНИЯ ВСЕХ СОЦСЕТЕЙ</a:t>
                </a: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9654388" y="6296436"/>
            <a:ext cx="7604912" cy="1185381"/>
            <a:chOff x="0" y="0"/>
            <a:chExt cx="10139883" cy="158050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160497" cy="1580508"/>
              <a:chOff x="0" y="0"/>
              <a:chExt cx="286166" cy="38973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86166" cy="389736"/>
              </a:xfrm>
              <a:custGeom>
                <a:avLst/>
                <a:gdLst/>
                <a:ahLst/>
                <a:cxnLst/>
                <a:rect r="r" b="b" t="t" l="l"/>
                <a:pathLst>
                  <a:path h="389736" w="286166">
                    <a:moveTo>
                      <a:pt x="143083" y="0"/>
                    </a:moveTo>
                    <a:lnTo>
                      <a:pt x="143083" y="0"/>
                    </a:lnTo>
                    <a:cubicBezTo>
                      <a:pt x="222105" y="0"/>
                      <a:pt x="286166" y="64060"/>
                      <a:pt x="286166" y="143083"/>
                    </a:cubicBezTo>
                    <a:lnTo>
                      <a:pt x="286166" y="246653"/>
                    </a:lnTo>
                    <a:cubicBezTo>
                      <a:pt x="286166" y="284601"/>
                      <a:pt x="271091" y="320995"/>
                      <a:pt x="244258" y="347828"/>
                    </a:cubicBezTo>
                    <a:cubicBezTo>
                      <a:pt x="217424" y="374661"/>
                      <a:pt x="181031" y="389736"/>
                      <a:pt x="143083" y="389736"/>
                    </a:cubicBezTo>
                    <a:lnTo>
                      <a:pt x="143083" y="389736"/>
                    </a:lnTo>
                    <a:cubicBezTo>
                      <a:pt x="64060" y="389736"/>
                      <a:pt x="0" y="325675"/>
                      <a:pt x="0" y="246653"/>
                    </a:cubicBezTo>
                    <a:lnTo>
                      <a:pt x="0" y="143083"/>
                    </a:lnTo>
                    <a:cubicBezTo>
                      <a:pt x="0" y="105135"/>
                      <a:pt x="15075" y="68741"/>
                      <a:pt x="41908" y="41908"/>
                    </a:cubicBezTo>
                    <a:cubicBezTo>
                      <a:pt x="68741" y="15075"/>
                      <a:pt x="105135" y="0"/>
                      <a:pt x="143083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286166" cy="446886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4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514694" y="0"/>
              <a:ext cx="8625188" cy="1580508"/>
              <a:chOff x="0" y="0"/>
              <a:chExt cx="2126876" cy="38973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126876" cy="389736"/>
              </a:xfrm>
              <a:custGeom>
                <a:avLst/>
                <a:gdLst/>
                <a:ahLst/>
                <a:cxnLst/>
                <a:rect r="r" b="b" t="t" l="l"/>
                <a:pathLst>
                  <a:path h="389736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347935"/>
                    </a:lnTo>
                    <a:cubicBezTo>
                      <a:pt x="2126876" y="359021"/>
                      <a:pt x="2122472" y="369653"/>
                      <a:pt x="2114633" y="377492"/>
                    </a:cubicBezTo>
                    <a:cubicBezTo>
                      <a:pt x="2106793" y="385332"/>
                      <a:pt x="2096161" y="389736"/>
                      <a:pt x="2085075" y="389736"/>
                    </a:cubicBezTo>
                    <a:lnTo>
                      <a:pt x="41801" y="389736"/>
                    </a:lnTo>
                    <a:cubicBezTo>
                      <a:pt x="30715" y="389736"/>
                      <a:pt x="20083" y="385332"/>
                      <a:pt x="12243" y="377492"/>
                    </a:cubicBezTo>
                    <a:cubicBezTo>
                      <a:pt x="4404" y="369653"/>
                      <a:pt x="0" y="359021"/>
                      <a:pt x="0" y="347935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2126876" cy="427836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 marL="0" indent="0" lvl="0">
                  <a:lnSpc>
                    <a:spcPts val="2557"/>
                  </a:lnSpc>
                  <a:spcBef>
                    <a:spcPct val="0"/>
                  </a:spcBef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ПЛАТФОРМА ДЛЯ КРАСИВЫХ БЛОГОВ.</a:t>
                </a:r>
              </a:p>
            </p:txBody>
          </p:sp>
        </p:grpSp>
      </p:grpSp>
      <p:sp>
        <p:nvSpPr>
          <p:cNvPr name="Freeform 33" id="33"/>
          <p:cNvSpPr/>
          <p:nvPr/>
        </p:nvSpPr>
        <p:spPr>
          <a:xfrm flipH="false" flipV="false" rot="0">
            <a:off x="6096042" y="1194433"/>
            <a:ext cx="1175677" cy="1462946"/>
          </a:xfrm>
          <a:custGeom>
            <a:avLst/>
            <a:gdLst/>
            <a:ahLst/>
            <a:cxnLst/>
            <a:rect r="r" b="b" t="t" l="l"/>
            <a:pathLst>
              <a:path h="1462946" w="1175677">
                <a:moveTo>
                  <a:pt x="0" y="0"/>
                </a:moveTo>
                <a:lnTo>
                  <a:pt x="1175676" y="0"/>
                </a:lnTo>
                <a:lnTo>
                  <a:pt x="1175676" y="1462946"/>
                </a:lnTo>
                <a:lnTo>
                  <a:pt x="0" y="146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911144" y="1830159"/>
            <a:ext cx="4465712" cy="144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5"/>
              </a:lnSpc>
              <a:spcBef>
                <a:spcPct val="0"/>
              </a:spcBef>
            </a:pPr>
            <a:r>
              <a:rPr lang="en-US" b="true" sz="8139" spc="1196">
                <a:solidFill>
                  <a:srgbClr val="000000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ТЕМЫ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0789017" y="2355589"/>
            <a:ext cx="1175677" cy="1462946"/>
          </a:xfrm>
          <a:custGeom>
            <a:avLst/>
            <a:gdLst/>
            <a:ahLst/>
            <a:cxnLst/>
            <a:rect r="r" b="b" t="t" l="l"/>
            <a:pathLst>
              <a:path h="1462946" w="1175677">
                <a:moveTo>
                  <a:pt x="0" y="0"/>
                </a:moveTo>
                <a:lnTo>
                  <a:pt x="1175677" y="0"/>
                </a:lnTo>
                <a:lnTo>
                  <a:pt x="1175677" y="1462946"/>
                </a:lnTo>
                <a:lnTo>
                  <a:pt x="0" y="146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11825" y="2575404"/>
            <a:ext cx="7109725" cy="5778062"/>
          </a:xfrm>
          <a:custGeom>
            <a:avLst/>
            <a:gdLst/>
            <a:ahLst/>
            <a:cxnLst/>
            <a:rect r="r" b="b" t="t" l="l"/>
            <a:pathLst>
              <a:path h="5778062" w="7109725">
                <a:moveTo>
                  <a:pt x="0" y="0"/>
                </a:moveTo>
                <a:lnTo>
                  <a:pt x="7109725" y="0"/>
                </a:lnTo>
                <a:lnTo>
                  <a:pt x="7109725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5864" y="2710801"/>
            <a:ext cx="8433436" cy="5507269"/>
          </a:xfrm>
          <a:custGeom>
            <a:avLst/>
            <a:gdLst/>
            <a:ahLst/>
            <a:cxnLst/>
            <a:rect r="r" b="b" t="t" l="l"/>
            <a:pathLst>
              <a:path h="5507269" w="8433436">
                <a:moveTo>
                  <a:pt x="0" y="0"/>
                </a:moveTo>
                <a:lnTo>
                  <a:pt x="8433436" y="0"/>
                </a:lnTo>
                <a:lnTo>
                  <a:pt x="8433436" y="5507268"/>
                </a:lnTo>
                <a:lnTo>
                  <a:pt x="0" y="5507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МЕДИЦИНСКИЙ АГРЕГАТОР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390529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Поиск, сравнение, советы по лекарствам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2375" y="-141867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5649" y="3498114"/>
            <a:ext cx="3852270" cy="4167847"/>
            <a:chOff x="0" y="0"/>
            <a:chExt cx="5136360" cy="555713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5136360" cy="5557130"/>
              <a:chOff x="0" y="0"/>
              <a:chExt cx="1266569" cy="13703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66569" cy="1370327"/>
              </a:xfrm>
              <a:custGeom>
                <a:avLst/>
                <a:gdLst/>
                <a:ahLst/>
                <a:cxnLst/>
                <a:rect r="r" b="b" t="t" l="l"/>
                <a:pathLst>
                  <a:path h="1370327" w="1266569">
                    <a:moveTo>
                      <a:pt x="72349" y="0"/>
                    </a:moveTo>
                    <a:lnTo>
                      <a:pt x="1194220" y="0"/>
                    </a:lnTo>
                    <a:cubicBezTo>
                      <a:pt x="1213408" y="0"/>
                      <a:pt x="1231811" y="7622"/>
                      <a:pt x="1245379" y="21191"/>
                    </a:cubicBezTo>
                    <a:cubicBezTo>
                      <a:pt x="1258947" y="34759"/>
                      <a:pt x="1266569" y="53161"/>
                      <a:pt x="1266569" y="72349"/>
                    </a:cubicBezTo>
                    <a:lnTo>
                      <a:pt x="1266569" y="1297977"/>
                    </a:lnTo>
                    <a:cubicBezTo>
                      <a:pt x="1266569" y="1337935"/>
                      <a:pt x="1234177" y="1370327"/>
                      <a:pt x="1194220" y="1370327"/>
                    </a:cubicBezTo>
                    <a:lnTo>
                      <a:pt x="72349" y="1370327"/>
                    </a:lnTo>
                    <a:cubicBezTo>
                      <a:pt x="32392" y="1370327"/>
                      <a:pt x="0" y="1337935"/>
                      <a:pt x="0" y="1297977"/>
                    </a:cubicBezTo>
                    <a:lnTo>
                      <a:pt x="0" y="72349"/>
                    </a:lnTo>
                    <a:cubicBezTo>
                      <a:pt x="0" y="53161"/>
                      <a:pt x="7622" y="34759"/>
                      <a:pt x="21191" y="21191"/>
                    </a:cubicBezTo>
                    <a:cubicBezTo>
                      <a:pt x="34759" y="7622"/>
                      <a:pt x="53161" y="0"/>
                      <a:pt x="72349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266569" cy="1408426"/>
              </a:xfrm>
              <a:prstGeom prst="rect">
                <a:avLst/>
              </a:prstGeom>
            </p:spPr>
            <p:txBody>
              <a:bodyPr anchor="ctr" rtlCol="false" tIns="36965" lIns="36965" bIns="36965" rIns="36965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75955" y="2429635"/>
              <a:ext cx="4384451" cy="1448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50"/>
                </a:lnSpc>
                <a:spcBef>
                  <a:spcPct val="0"/>
                </a:spcBef>
              </a:pPr>
              <a:r>
                <a:rPr lang="en-US" b="true" sz="3178">
                  <a:solidFill>
                    <a:srgbClr val="211F1C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Партнёрские программы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968373" y="293730"/>
              <a:ext cx="1199614" cy="119961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68373" y="415073"/>
              <a:ext cx="1199614" cy="715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791"/>
                </a:lnSpc>
                <a:spcBef>
                  <a:spcPct val="0"/>
                </a:spcBef>
              </a:pPr>
              <a:r>
                <a:rPr lang="en-US" b="true" sz="3051" spc="-76">
                  <a:solidFill>
                    <a:srgbClr val="F1F1F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82546" y="4996764"/>
            <a:ext cx="122907" cy="25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000000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“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990133" y="3498114"/>
            <a:ext cx="3852270" cy="4167847"/>
            <a:chOff x="0" y="0"/>
            <a:chExt cx="5136360" cy="55571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136360" cy="5557130"/>
              <a:chOff x="0" y="0"/>
              <a:chExt cx="1266569" cy="137032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66569" cy="1370327"/>
              </a:xfrm>
              <a:custGeom>
                <a:avLst/>
                <a:gdLst/>
                <a:ahLst/>
                <a:cxnLst/>
                <a:rect r="r" b="b" t="t" l="l"/>
                <a:pathLst>
                  <a:path h="1370327" w="1266569">
                    <a:moveTo>
                      <a:pt x="72349" y="0"/>
                    </a:moveTo>
                    <a:lnTo>
                      <a:pt x="1194220" y="0"/>
                    </a:lnTo>
                    <a:cubicBezTo>
                      <a:pt x="1213408" y="0"/>
                      <a:pt x="1231811" y="7622"/>
                      <a:pt x="1245379" y="21191"/>
                    </a:cubicBezTo>
                    <a:cubicBezTo>
                      <a:pt x="1258947" y="34759"/>
                      <a:pt x="1266569" y="53161"/>
                      <a:pt x="1266569" y="72349"/>
                    </a:cubicBezTo>
                    <a:lnTo>
                      <a:pt x="1266569" y="1297977"/>
                    </a:lnTo>
                    <a:cubicBezTo>
                      <a:pt x="1266569" y="1337935"/>
                      <a:pt x="1234177" y="1370327"/>
                      <a:pt x="1194220" y="1370327"/>
                    </a:cubicBezTo>
                    <a:lnTo>
                      <a:pt x="72349" y="1370327"/>
                    </a:lnTo>
                    <a:cubicBezTo>
                      <a:pt x="32392" y="1370327"/>
                      <a:pt x="0" y="1337935"/>
                      <a:pt x="0" y="1297977"/>
                    </a:cubicBezTo>
                    <a:lnTo>
                      <a:pt x="0" y="72349"/>
                    </a:lnTo>
                    <a:cubicBezTo>
                      <a:pt x="0" y="53161"/>
                      <a:pt x="7622" y="34759"/>
                      <a:pt x="21191" y="21191"/>
                    </a:cubicBezTo>
                    <a:cubicBezTo>
                      <a:pt x="34759" y="7622"/>
                      <a:pt x="53161" y="0"/>
                      <a:pt x="72349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266569" cy="1408426"/>
              </a:xfrm>
              <a:prstGeom prst="rect">
                <a:avLst/>
              </a:prstGeom>
            </p:spPr>
            <p:txBody>
              <a:bodyPr anchor="ctr" rtlCol="false" tIns="36965" lIns="36965" bIns="36965" rIns="36965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968373" y="293730"/>
              <a:ext cx="1199614" cy="1199614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968373" y="415073"/>
              <a:ext cx="1199614" cy="715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791"/>
                </a:lnSpc>
                <a:spcBef>
                  <a:spcPct val="0"/>
                </a:spcBef>
              </a:pPr>
              <a:r>
                <a:rPr lang="en-US" b="true" sz="3051" spc="-76">
                  <a:solidFill>
                    <a:srgbClr val="F1F1F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58406" y="2429635"/>
              <a:ext cx="4384451" cy="1448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50"/>
                </a:lnSpc>
                <a:spcBef>
                  <a:spcPct val="0"/>
                </a:spcBef>
              </a:pPr>
              <a:r>
                <a:rPr lang="en-US" b="true" sz="3178">
                  <a:solidFill>
                    <a:srgbClr val="211F1C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Реклама и партнерства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318653" y="3498114"/>
            <a:ext cx="3852270" cy="4167847"/>
            <a:chOff x="0" y="0"/>
            <a:chExt cx="5136360" cy="555713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136360" cy="5557130"/>
              <a:chOff x="0" y="0"/>
              <a:chExt cx="1266569" cy="137032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66569" cy="1370327"/>
              </a:xfrm>
              <a:custGeom>
                <a:avLst/>
                <a:gdLst/>
                <a:ahLst/>
                <a:cxnLst/>
                <a:rect r="r" b="b" t="t" l="l"/>
                <a:pathLst>
                  <a:path h="1370327" w="1266569">
                    <a:moveTo>
                      <a:pt x="72349" y="0"/>
                    </a:moveTo>
                    <a:lnTo>
                      <a:pt x="1194220" y="0"/>
                    </a:lnTo>
                    <a:cubicBezTo>
                      <a:pt x="1213408" y="0"/>
                      <a:pt x="1231811" y="7622"/>
                      <a:pt x="1245379" y="21191"/>
                    </a:cubicBezTo>
                    <a:cubicBezTo>
                      <a:pt x="1258947" y="34759"/>
                      <a:pt x="1266569" y="53161"/>
                      <a:pt x="1266569" y="72349"/>
                    </a:cubicBezTo>
                    <a:lnTo>
                      <a:pt x="1266569" y="1297977"/>
                    </a:lnTo>
                    <a:cubicBezTo>
                      <a:pt x="1266569" y="1337935"/>
                      <a:pt x="1234177" y="1370327"/>
                      <a:pt x="1194220" y="1370327"/>
                    </a:cubicBezTo>
                    <a:lnTo>
                      <a:pt x="72349" y="1370327"/>
                    </a:lnTo>
                    <a:cubicBezTo>
                      <a:pt x="32392" y="1370327"/>
                      <a:pt x="0" y="1337935"/>
                      <a:pt x="0" y="1297977"/>
                    </a:cubicBezTo>
                    <a:lnTo>
                      <a:pt x="0" y="72349"/>
                    </a:lnTo>
                    <a:cubicBezTo>
                      <a:pt x="0" y="53161"/>
                      <a:pt x="7622" y="34759"/>
                      <a:pt x="21191" y="21191"/>
                    </a:cubicBezTo>
                    <a:cubicBezTo>
                      <a:pt x="34759" y="7622"/>
                      <a:pt x="53161" y="0"/>
                      <a:pt x="72349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266569" cy="1408426"/>
              </a:xfrm>
              <a:prstGeom prst="rect">
                <a:avLst/>
              </a:prstGeom>
            </p:spPr>
            <p:txBody>
              <a:bodyPr anchor="ctr" rtlCol="false" tIns="36965" lIns="36965" bIns="36965" rIns="36965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968373" y="293730"/>
              <a:ext cx="1199614" cy="1199614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1968373" y="415073"/>
              <a:ext cx="1199614" cy="715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791"/>
                </a:lnSpc>
                <a:spcBef>
                  <a:spcPct val="0"/>
                </a:spcBef>
              </a:pPr>
              <a:r>
                <a:rPr lang="en-US" b="true" sz="3051" spc="-76">
                  <a:solidFill>
                    <a:srgbClr val="F1F1F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26557" y="2281546"/>
              <a:ext cx="4283246" cy="2657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05"/>
                </a:lnSpc>
                <a:spcBef>
                  <a:spcPct val="0"/>
                </a:spcBef>
              </a:pPr>
              <a:r>
                <a:rPr lang="en-US" b="true" sz="2861">
                  <a:solidFill>
                    <a:srgbClr val="211F1C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 Платное продвижение и премиум-список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0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МЕДИЦИНСКИЙ АГРЕГАТОР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1390529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Поиск, сравнение, советы по лекарствам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647173" y="3498114"/>
            <a:ext cx="3852270" cy="4167847"/>
            <a:chOff x="0" y="0"/>
            <a:chExt cx="1266569" cy="137032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72349" y="0"/>
                  </a:moveTo>
                  <a:lnTo>
                    <a:pt x="1194220" y="0"/>
                  </a:lnTo>
                  <a:cubicBezTo>
                    <a:pt x="1213408" y="0"/>
                    <a:pt x="1231811" y="7622"/>
                    <a:pt x="1245379" y="21191"/>
                  </a:cubicBezTo>
                  <a:cubicBezTo>
                    <a:pt x="1258947" y="34759"/>
                    <a:pt x="1266569" y="53161"/>
                    <a:pt x="1266569" y="72349"/>
                  </a:cubicBezTo>
                  <a:lnTo>
                    <a:pt x="1266569" y="1297977"/>
                  </a:lnTo>
                  <a:cubicBezTo>
                    <a:pt x="1266569" y="1337935"/>
                    <a:pt x="1234177" y="1370327"/>
                    <a:pt x="1194220" y="1370327"/>
                  </a:cubicBezTo>
                  <a:lnTo>
                    <a:pt x="72349" y="1370327"/>
                  </a:lnTo>
                  <a:cubicBezTo>
                    <a:pt x="32392" y="1370327"/>
                    <a:pt x="0" y="1337935"/>
                    <a:pt x="0" y="1297977"/>
                  </a:cubicBezTo>
                  <a:lnTo>
                    <a:pt x="0" y="72349"/>
                  </a:lnTo>
                  <a:cubicBezTo>
                    <a:pt x="0" y="53161"/>
                    <a:pt x="7622" y="34759"/>
                    <a:pt x="21191" y="21191"/>
                  </a:cubicBezTo>
                  <a:cubicBezTo>
                    <a:pt x="34759" y="7622"/>
                    <a:pt x="53161" y="0"/>
                    <a:pt x="7234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5123453" y="3718412"/>
            <a:ext cx="899710" cy="899710"/>
            <a:chOff x="0" y="0"/>
            <a:chExt cx="6350000" cy="6350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5123453" y="3783225"/>
            <a:ext cx="899710" cy="56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791"/>
              </a:lnSpc>
              <a:spcBef>
                <a:spcPct val="0"/>
              </a:spcBef>
            </a:pPr>
            <a:r>
              <a:rPr lang="en-US" b="true" sz="3051" spc="-76">
                <a:solidFill>
                  <a:srgbClr val="F1F1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67091" y="5524888"/>
            <a:ext cx="3212435" cy="49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5"/>
              </a:lnSpc>
              <a:spcBef>
                <a:spcPct val="0"/>
              </a:spcBef>
            </a:pPr>
            <a:r>
              <a:rPr lang="en-US" b="true" sz="2861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Платный ЛК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660" y="-81045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9050" y="3941148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КОРПОРАТИВНЫЙ БОТ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76927" y="5067300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Объединение соцсетей в один интерфейс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2772" y="9255167"/>
            <a:ext cx="18245228" cy="1742056"/>
          </a:xfrm>
          <a:custGeom>
            <a:avLst/>
            <a:gdLst/>
            <a:ahLst/>
            <a:cxnLst/>
            <a:rect r="r" b="b" t="t" l="l"/>
            <a:pathLst>
              <a:path h="1742056" w="18245228">
                <a:moveTo>
                  <a:pt x="0" y="0"/>
                </a:moveTo>
                <a:lnTo>
                  <a:pt x="18245228" y="0"/>
                </a:lnTo>
                <a:lnTo>
                  <a:pt x="18245228" y="1742056"/>
                </a:lnTo>
                <a:lnTo>
                  <a:pt x="0" y="174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957" r="0" b="-329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72893" y="2386094"/>
            <a:ext cx="8942213" cy="6410382"/>
          </a:xfrm>
          <a:custGeom>
            <a:avLst/>
            <a:gdLst/>
            <a:ahLst/>
            <a:cxnLst/>
            <a:rect r="r" b="b" t="t" l="l"/>
            <a:pathLst>
              <a:path h="6410382" w="8942213">
                <a:moveTo>
                  <a:pt x="0" y="0"/>
                </a:moveTo>
                <a:lnTo>
                  <a:pt x="8942214" y="0"/>
                </a:lnTo>
                <a:lnTo>
                  <a:pt x="8942214" y="6410382"/>
                </a:lnTo>
                <a:lnTo>
                  <a:pt x="0" y="6410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КОРПОРАТИВНЫЙ БОТ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393662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Объединение соцсетей в один интерфейс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51162" y="2845666"/>
            <a:ext cx="7837640" cy="5995795"/>
          </a:xfrm>
          <a:custGeom>
            <a:avLst/>
            <a:gdLst/>
            <a:ahLst/>
            <a:cxnLst/>
            <a:rect r="r" b="b" t="t" l="l"/>
            <a:pathLst>
              <a:path h="5995795" w="7837640">
                <a:moveTo>
                  <a:pt x="0" y="0"/>
                </a:moveTo>
                <a:lnTo>
                  <a:pt x="7837640" y="0"/>
                </a:lnTo>
                <a:lnTo>
                  <a:pt x="7837640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24671" y="3485790"/>
            <a:ext cx="9112167" cy="4715546"/>
          </a:xfrm>
          <a:custGeom>
            <a:avLst/>
            <a:gdLst/>
            <a:ahLst/>
            <a:cxnLst/>
            <a:rect r="r" b="b" t="t" l="l"/>
            <a:pathLst>
              <a:path h="4715546" w="9112167">
                <a:moveTo>
                  <a:pt x="0" y="0"/>
                </a:moveTo>
                <a:lnTo>
                  <a:pt x="9112167" y="0"/>
                </a:lnTo>
                <a:lnTo>
                  <a:pt x="9112167" y="4715546"/>
                </a:lnTo>
                <a:lnTo>
                  <a:pt x="0" y="471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КОРПОРАТИВНЫЙ БОТ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390529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Объединение соцсетей в один интерфейс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2375" y="-141867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973075" y="3212542"/>
            <a:ext cx="4375579" cy="4698727"/>
            <a:chOff x="0" y="0"/>
            <a:chExt cx="5834105" cy="626496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5834105" cy="6264969"/>
              <a:chOff x="0" y="0"/>
              <a:chExt cx="1265242" cy="135868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65242" cy="1358684"/>
              </a:xfrm>
              <a:custGeom>
                <a:avLst/>
                <a:gdLst/>
                <a:ahLst/>
                <a:cxnLst/>
                <a:rect r="r" b="b" t="t" l="l"/>
                <a:pathLst>
                  <a:path h="1358684" w="1265242">
                    <a:moveTo>
                      <a:pt x="72425" y="0"/>
                    </a:moveTo>
                    <a:lnTo>
                      <a:pt x="1192817" y="0"/>
                    </a:lnTo>
                    <a:cubicBezTo>
                      <a:pt x="1212025" y="0"/>
                      <a:pt x="1230447" y="7630"/>
                      <a:pt x="1244029" y="21213"/>
                    </a:cubicBezTo>
                    <a:cubicBezTo>
                      <a:pt x="1257612" y="34795"/>
                      <a:pt x="1265242" y="53217"/>
                      <a:pt x="1265242" y="72425"/>
                    </a:cubicBezTo>
                    <a:lnTo>
                      <a:pt x="1265242" y="1286259"/>
                    </a:lnTo>
                    <a:cubicBezTo>
                      <a:pt x="1265242" y="1305467"/>
                      <a:pt x="1257612" y="1323889"/>
                      <a:pt x="1244029" y="1337471"/>
                    </a:cubicBezTo>
                    <a:cubicBezTo>
                      <a:pt x="1230447" y="1351053"/>
                      <a:pt x="1212025" y="1358684"/>
                      <a:pt x="1192817" y="1358684"/>
                    </a:cubicBezTo>
                    <a:lnTo>
                      <a:pt x="72425" y="1358684"/>
                    </a:lnTo>
                    <a:cubicBezTo>
                      <a:pt x="53217" y="1358684"/>
                      <a:pt x="34795" y="1351053"/>
                      <a:pt x="21213" y="1337471"/>
                    </a:cubicBezTo>
                    <a:cubicBezTo>
                      <a:pt x="7630" y="1323889"/>
                      <a:pt x="0" y="1305467"/>
                      <a:pt x="0" y="1286259"/>
                    </a:cubicBezTo>
                    <a:lnTo>
                      <a:pt x="0" y="72425"/>
                    </a:lnTo>
                    <a:cubicBezTo>
                      <a:pt x="0" y="53217"/>
                      <a:pt x="7630" y="34795"/>
                      <a:pt x="21213" y="21213"/>
                    </a:cubicBezTo>
                    <a:cubicBezTo>
                      <a:pt x="34795" y="7630"/>
                      <a:pt x="53217" y="0"/>
                      <a:pt x="7242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265242" cy="1396784"/>
              </a:xfrm>
              <a:prstGeom prst="rect">
                <a:avLst/>
              </a:prstGeom>
            </p:spPr>
            <p:txBody>
              <a:bodyPr anchor="ctr" rtlCol="false" tIns="36965" lIns="36965" bIns="36965" rIns="36965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27026" y="2760889"/>
              <a:ext cx="4980053" cy="159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1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211F1C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Подписочная модель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2235765" y="333981"/>
              <a:ext cx="1362574" cy="1364004"/>
              <a:chOff x="0" y="0"/>
              <a:chExt cx="6343346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4334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43346">
                    <a:moveTo>
                      <a:pt x="3171673" y="0"/>
                    </a:moveTo>
                    <a:cubicBezTo>
                      <a:pt x="1420006" y="0"/>
                      <a:pt x="0" y="1421496"/>
                      <a:pt x="0" y="3175000"/>
                    </a:cubicBezTo>
                    <a:cubicBezTo>
                      <a:pt x="0" y="4928504"/>
                      <a:pt x="1420006" y="6350000"/>
                      <a:pt x="3171673" y="6350000"/>
                    </a:cubicBezTo>
                    <a:cubicBezTo>
                      <a:pt x="4923340" y="6350000"/>
                      <a:pt x="6343346" y="4928504"/>
                      <a:pt x="6343346" y="3175000"/>
                    </a:cubicBezTo>
                    <a:cubicBezTo>
                      <a:pt x="6343346" y="1421496"/>
                      <a:pt x="4923340" y="0"/>
                      <a:pt x="3171673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235765" y="476785"/>
              <a:ext cx="1362574" cy="809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447"/>
                </a:lnSpc>
                <a:spcBef>
                  <a:spcPct val="0"/>
                </a:spcBef>
              </a:pPr>
              <a:r>
                <a:rPr lang="en-US" b="true" sz="3469" spc="-86">
                  <a:solidFill>
                    <a:srgbClr val="F1F1F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82546" y="4996764"/>
            <a:ext cx="122907" cy="25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000000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“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90167" y="3212542"/>
            <a:ext cx="4380169" cy="4738991"/>
            <a:chOff x="0" y="0"/>
            <a:chExt cx="1266569" cy="13703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63630" y="0"/>
                  </a:moveTo>
                  <a:lnTo>
                    <a:pt x="1202940" y="0"/>
                  </a:lnTo>
                  <a:cubicBezTo>
                    <a:pt x="1219815" y="0"/>
                    <a:pt x="1236000" y="6704"/>
                    <a:pt x="1247933" y="18637"/>
                  </a:cubicBezTo>
                  <a:cubicBezTo>
                    <a:pt x="1259866" y="30570"/>
                    <a:pt x="1266569" y="46754"/>
                    <a:pt x="1266569" y="63630"/>
                  </a:cubicBezTo>
                  <a:lnTo>
                    <a:pt x="1266569" y="1306697"/>
                  </a:lnTo>
                  <a:cubicBezTo>
                    <a:pt x="1266569" y="1341839"/>
                    <a:pt x="1238081" y="1370327"/>
                    <a:pt x="1202940" y="1370327"/>
                  </a:cubicBezTo>
                  <a:lnTo>
                    <a:pt x="63630" y="1370327"/>
                  </a:lnTo>
                  <a:cubicBezTo>
                    <a:pt x="28488" y="1370327"/>
                    <a:pt x="0" y="1341839"/>
                    <a:pt x="0" y="1306697"/>
                  </a:cubicBezTo>
                  <a:lnTo>
                    <a:pt x="0" y="63630"/>
                  </a:lnTo>
                  <a:cubicBezTo>
                    <a:pt x="0" y="28488"/>
                    <a:pt x="28488" y="0"/>
                    <a:pt x="6363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568750" y="3463028"/>
            <a:ext cx="1023003" cy="102300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568750" y="3541557"/>
            <a:ext cx="1023003" cy="63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47"/>
              </a:lnSpc>
              <a:spcBef>
                <a:spcPct val="0"/>
              </a:spcBef>
            </a:pPr>
            <a:r>
              <a:rPr lang="en-US" b="true" sz="3469" spc="-86">
                <a:solidFill>
                  <a:srgbClr val="F1F1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0187" y="5249351"/>
            <a:ext cx="3940130" cy="109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Платёж за использование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811849" y="3212542"/>
            <a:ext cx="4380169" cy="4738991"/>
            <a:chOff x="0" y="0"/>
            <a:chExt cx="1266569" cy="13703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63630" y="0"/>
                  </a:moveTo>
                  <a:lnTo>
                    <a:pt x="1202940" y="0"/>
                  </a:lnTo>
                  <a:cubicBezTo>
                    <a:pt x="1219815" y="0"/>
                    <a:pt x="1236000" y="6704"/>
                    <a:pt x="1247933" y="18637"/>
                  </a:cubicBezTo>
                  <a:cubicBezTo>
                    <a:pt x="1259866" y="30570"/>
                    <a:pt x="1266569" y="46754"/>
                    <a:pt x="1266569" y="63630"/>
                  </a:cubicBezTo>
                  <a:lnTo>
                    <a:pt x="1266569" y="1306697"/>
                  </a:lnTo>
                  <a:cubicBezTo>
                    <a:pt x="1266569" y="1341839"/>
                    <a:pt x="1238081" y="1370327"/>
                    <a:pt x="1202940" y="1370327"/>
                  </a:cubicBezTo>
                  <a:lnTo>
                    <a:pt x="63630" y="1370327"/>
                  </a:lnTo>
                  <a:cubicBezTo>
                    <a:pt x="28488" y="1370327"/>
                    <a:pt x="0" y="1341839"/>
                    <a:pt x="0" y="1306697"/>
                  </a:cubicBezTo>
                  <a:lnTo>
                    <a:pt x="0" y="63630"/>
                  </a:lnTo>
                  <a:cubicBezTo>
                    <a:pt x="0" y="28488"/>
                    <a:pt x="28488" y="0"/>
                    <a:pt x="6363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90432" y="3463028"/>
            <a:ext cx="1023003" cy="1023003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3490432" y="3541557"/>
            <a:ext cx="1023003" cy="63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47"/>
              </a:lnSpc>
              <a:spcBef>
                <a:spcPct val="0"/>
              </a:spcBef>
            </a:pPr>
            <a:r>
              <a:rPr lang="en-US" b="true" sz="3469" spc="-86">
                <a:solidFill>
                  <a:srgbClr val="F1F1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75607" y="5249351"/>
            <a:ext cx="3652653" cy="113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4"/>
              </a:lnSpc>
              <a:spcBef>
                <a:spcPct val="0"/>
              </a:spcBef>
            </a:pPr>
            <a:r>
              <a:rPr lang="en-US" b="true" sz="3253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Модульная архитектура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0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КОРПОРАТИВНЫЙ БОТ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61454" y="1390529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Объединение соцсетей в один интерфейс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660" y="-81045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3941148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ПЛАТФОРМА ДЛЯ БЛОГОВ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76927" y="5067300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Платформа для стильных блогов и медиа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692" y="9258300"/>
            <a:ext cx="18305217" cy="1249804"/>
          </a:xfrm>
          <a:custGeom>
            <a:avLst/>
            <a:gdLst/>
            <a:ahLst/>
            <a:cxnLst/>
            <a:rect r="r" b="b" t="t" l="l"/>
            <a:pathLst>
              <a:path h="1249804" w="18305217">
                <a:moveTo>
                  <a:pt x="0" y="0"/>
                </a:moveTo>
                <a:lnTo>
                  <a:pt x="18305217" y="0"/>
                </a:lnTo>
                <a:lnTo>
                  <a:pt x="18305217" y="1249804"/>
                </a:lnTo>
                <a:lnTo>
                  <a:pt x="0" y="124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473" r="0" b="-324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8177" y="2235829"/>
            <a:ext cx="6351420" cy="6253371"/>
          </a:xfrm>
          <a:custGeom>
            <a:avLst/>
            <a:gdLst/>
            <a:ahLst/>
            <a:cxnLst/>
            <a:rect r="r" b="b" t="t" l="l"/>
            <a:pathLst>
              <a:path h="6253371" w="6351420">
                <a:moveTo>
                  <a:pt x="0" y="0"/>
                </a:moveTo>
                <a:lnTo>
                  <a:pt x="6351420" y="0"/>
                </a:lnTo>
                <a:lnTo>
                  <a:pt x="6351420" y="6253371"/>
                </a:lnTo>
                <a:lnTo>
                  <a:pt x="0" y="6253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32278" y="2279176"/>
            <a:ext cx="5687546" cy="6210024"/>
          </a:xfrm>
          <a:custGeom>
            <a:avLst/>
            <a:gdLst/>
            <a:ahLst/>
            <a:cxnLst/>
            <a:rect r="r" b="b" t="t" l="l"/>
            <a:pathLst>
              <a:path h="6210024" w="5687546">
                <a:moveTo>
                  <a:pt x="0" y="0"/>
                </a:moveTo>
                <a:lnTo>
                  <a:pt x="5687545" y="0"/>
                </a:lnTo>
                <a:lnTo>
                  <a:pt x="5687545" y="6210024"/>
                </a:lnTo>
                <a:lnTo>
                  <a:pt x="0" y="6210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25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ПЛАТФОРМА ДЛЯ БЛОГОВ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393662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Платформа для стильных блогов и медиа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692" y="9258300"/>
            <a:ext cx="18305217" cy="1249804"/>
          </a:xfrm>
          <a:custGeom>
            <a:avLst/>
            <a:gdLst/>
            <a:ahLst/>
            <a:cxnLst/>
            <a:rect r="r" b="b" t="t" l="l"/>
            <a:pathLst>
              <a:path h="1249804" w="18305217">
                <a:moveTo>
                  <a:pt x="0" y="0"/>
                </a:moveTo>
                <a:lnTo>
                  <a:pt x="18305217" y="0"/>
                </a:lnTo>
                <a:lnTo>
                  <a:pt x="18305217" y="1249804"/>
                </a:lnTo>
                <a:lnTo>
                  <a:pt x="0" y="124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473" r="0" b="-324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72728" y="2698470"/>
            <a:ext cx="6928645" cy="5785630"/>
          </a:xfrm>
          <a:custGeom>
            <a:avLst/>
            <a:gdLst/>
            <a:ahLst/>
            <a:cxnLst/>
            <a:rect r="r" b="b" t="t" l="l"/>
            <a:pathLst>
              <a:path h="5785630" w="6928645">
                <a:moveTo>
                  <a:pt x="0" y="0"/>
                </a:moveTo>
                <a:lnTo>
                  <a:pt x="6928645" y="0"/>
                </a:lnTo>
                <a:lnTo>
                  <a:pt x="6928645" y="5785630"/>
                </a:lnTo>
                <a:lnTo>
                  <a:pt x="0" y="5785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1688" y="2596584"/>
            <a:ext cx="6123584" cy="5989402"/>
          </a:xfrm>
          <a:custGeom>
            <a:avLst/>
            <a:gdLst/>
            <a:ahLst/>
            <a:cxnLst/>
            <a:rect r="r" b="b" t="t" l="l"/>
            <a:pathLst>
              <a:path h="5989402" w="6123584">
                <a:moveTo>
                  <a:pt x="0" y="0"/>
                </a:moveTo>
                <a:lnTo>
                  <a:pt x="6123584" y="0"/>
                </a:lnTo>
                <a:lnTo>
                  <a:pt x="6123584" y="5989402"/>
                </a:lnTo>
                <a:lnTo>
                  <a:pt x="0" y="5989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ПЛАТФОРМА ДЛЯ БЛОГОВ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390529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Платформа для стильных блогов и медиа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8562" y="2747952"/>
            <a:ext cx="6500631" cy="6181771"/>
          </a:xfrm>
          <a:custGeom>
            <a:avLst/>
            <a:gdLst/>
            <a:ahLst/>
            <a:cxnLst/>
            <a:rect r="r" b="b" t="t" l="l"/>
            <a:pathLst>
              <a:path h="6181771" w="6500631">
                <a:moveTo>
                  <a:pt x="0" y="0"/>
                </a:moveTo>
                <a:lnTo>
                  <a:pt x="6500631" y="0"/>
                </a:lnTo>
                <a:lnTo>
                  <a:pt x="6500631" y="6181770"/>
                </a:lnTo>
                <a:lnTo>
                  <a:pt x="0" y="618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92981" y="2747952"/>
            <a:ext cx="9366319" cy="6181771"/>
          </a:xfrm>
          <a:custGeom>
            <a:avLst/>
            <a:gdLst/>
            <a:ahLst/>
            <a:cxnLst/>
            <a:rect r="r" b="b" t="t" l="l"/>
            <a:pathLst>
              <a:path h="6181771" w="9366319">
                <a:moveTo>
                  <a:pt x="0" y="0"/>
                </a:moveTo>
                <a:lnTo>
                  <a:pt x="9366319" y="0"/>
                </a:lnTo>
                <a:lnTo>
                  <a:pt x="9366319" y="6181770"/>
                </a:lnTo>
                <a:lnTo>
                  <a:pt x="0" y="6181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ПЛАТФОРМА ДЛЯ БЛОГОВ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390529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Платформа для стильных блогов и медиа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660" y="-81045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5275284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Организация семьи в одном приложении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979248"/>
            <a:ext cx="18288000" cy="137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4"/>
              </a:lnSpc>
              <a:spcBef>
                <a:spcPct val="0"/>
              </a:spcBef>
            </a:pPr>
            <a:r>
              <a:rPr lang="en-US" sz="10291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МОЯ СЕМЬЯ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2375" y="-141867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4700" y="2707805"/>
            <a:ext cx="3509442" cy="3796935"/>
            <a:chOff x="0" y="0"/>
            <a:chExt cx="1266569" cy="1370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79417" y="0"/>
                  </a:moveTo>
                  <a:lnTo>
                    <a:pt x="1187152" y="0"/>
                  </a:lnTo>
                  <a:cubicBezTo>
                    <a:pt x="1208215" y="0"/>
                    <a:pt x="1228415" y="8367"/>
                    <a:pt x="1243309" y="23261"/>
                  </a:cubicBezTo>
                  <a:cubicBezTo>
                    <a:pt x="1258202" y="38154"/>
                    <a:pt x="1266569" y="58354"/>
                    <a:pt x="1266569" y="79417"/>
                  </a:cubicBezTo>
                  <a:lnTo>
                    <a:pt x="1266569" y="1290910"/>
                  </a:lnTo>
                  <a:cubicBezTo>
                    <a:pt x="1266569" y="1334770"/>
                    <a:pt x="1231013" y="1370327"/>
                    <a:pt x="1187152" y="1370327"/>
                  </a:cubicBezTo>
                  <a:lnTo>
                    <a:pt x="79417" y="1370327"/>
                  </a:lnTo>
                  <a:cubicBezTo>
                    <a:pt x="35556" y="1370327"/>
                    <a:pt x="0" y="1334770"/>
                    <a:pt x="0" y="1290910"/>
                  </a:cubicBezTo>
                  <a:lnTo>
                    <a:pt x="0" y="79417"/>
                  </a:lnTo>
                  <a:cubicBezTo>
                    <a:pt x="0" y="35556"/>
                    <a:pt x="35556" y="0"/>
                    <a:pt x="7941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71573" y="4615258"/>
            <a:ext cx="2995697" cy="4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4"/>
              </a:lnSpc>
              <a:spcBef>
                <a:spcPct val="0"/>
              </a:spcBef>
            </a:pPr>
            <a:r>
              <a:rPr lang="en-US" b="true" sz="2895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Подписка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59601" y="2908498"/>
            <a:ext cx="819642" cy="81964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759601" y="2967744"/>
            <a:ext cx="819642" cy="51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64"/>
              </a:lnSpc>
              <a:spcBef>
                <a:spcPct val="0"/>
              </a:spcBef>
            </a:pPr>
            <a:r>
              <a:rPr lang="en-US" b="true" sz="2780" spc="-69">
                <a:solidFill>
                  <a:srgbClr val="F1F1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82546" y="4069694"/>
            <a:ext cx="111969" cy="23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8"/>
              </a:lnSpc>
              <a:spcBef>
                <a:spcPct val="0"/>
              </a:spcBef>
            </a:pPr>
            <a:r>
              <a:rPr lang="en-US" b="true" sz="1311" spc="192">
                <a:solidFill>
                  <a:srgbClr val="000000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“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354332" y="2707805"/>
            <a:ext cx="3509442" cy="3796935"/>
            <a:chOff x="0" y="0"/>
            <a:chExt cx="1266569" cy="13703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79417" y="0"/>
                  </a:moveTo>
                  <a:lnTo>
                    <a:pt x="1187152" y="0"/>
                  </a:lnTo>
                  <a:cubicBezTo>
                    <a:pt x="1208215" y="0"/>
                    <a:pt x="1228415" y="8367"/>
                    <a:pt x="1243309" y="23261"/>
                  </a:cubicBezTo>
                  <a:cubicBezTo>
                    <a:pt x="1258202" y="38154"/>
                    <a:pt x="1266569" y="58354"/>
                    <a:pt x="1266569" y="79417"/>
                  </a:cubicBezTo>
                  <a:lnTo>
                    <a:pt x="1266569" y="1290910"/>
                  </a:lnTo>
                  <a:cubicBezTo>
                    <a:pt x="1266569" y="1334770"/>
                    <a:pt x="1231013" y="1370327"/>
                    <a:pt x="1187152" y="1370327"/>
                  </a:cubicBezTo>
                  <a:lnTo>
                    <a:pt x="79417" y="1370327"/>
                  </a:lnTo>
                  <a:cubicBezTo>
                    <a:pt x="35556" y="1370327"/>
                    <a:pt x="0" y="1334770"/>
                    <a:pt x="0" y="1290910"/>
                  </a:cubicBezTo>
                  <a:lnTo>
                    <a:pt x="0" y="79417"/>
                  </a:lnTo>
                  <a:cubicBezTo>
                    <a:pt x="0" y="35556"/>
                    <a:pt x="35556" y="0"/>
                    <a:pt x="7941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99232" y="2908498"/>
            <a:ext cx="819642" cy="81964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699232" y="2967744"/>
            <a:ext cx="819642" cy="51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64"/>
              </a:lnSpc>
              <a:spcBef>
                <a:spcPct val="0"/>
              </a:spcBef>
            </a:pPr>
            <a:r>
              <a:rPr lang="en-US" b="true" sz="2780" spc="-69">
                <a:solidFill>
                  <a:srgbClr val="F1F1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67540" y="4359288"/>
            <a:ext cx="2995697" cy="99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4"/>
              </a:lnSpc>
              <a:spcBef>
                <a:spcPct val="0"/>
              </a:spcBef>
            </a:pPr>
            <a:r>
              <a:rPr lang="en-US" b="true" sz="2895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Донаты и чаевые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297641" y="2707805"/>
            <a:ext cx="3509442" cy="3796935"/>
            <a:chOff x="0" y="0"/>
            <a:chExt cx="1266569" cy="13703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79417" y="0"/>
                  </a:moveTo>
                  <a:lnTo>
                    <a:pt x="1187152" y="0"/>
                  </a:lnTo>
                  <a:cubicBezTo>
                    <a:pt x="1208215" y="0"/>
                    <a:pt x="1228415" y="8367"/>
                    <a:pt x="1243309" y="23261"/>
                  </a:cubicBezTo>
                  <a:cubicBezTo>
                    <a:pt x="1258202" y="38154"/>
                    <a:pt x="1266569" y="58354"/>
                    <a:pt x="1266569" y="79417"/>
                  </a:cubicBezTo>
                  <a:lnTo>
                    <a:pt x="1266569" y="1290910"/>
                  </a:lnTo>
                  <a:cubicBezTo>
                    <a:pt x="1266569" y="1334770"/>
                    <a:pt x="1231013" y="1370327"/>
                    <a:pt x="1187152" y="1370327"/>
                  </a:cubicBezTo>
                  <a:lnTo>
                    <a:pt x="79417" y="1370327"/>
                  </a:lnTo>
                  <a:cubicBezTo>
                    <a:pt x="35556" y="1370327"/>
                    <a:pt x="0" y="1334770"/>
                    <a:pt x="0" y="1290910"/>
                  </a:cubicBezTo>
                  <a:lnTo>
                    <a:pt x="0" y="79417"/>
                  </a:lnTo>
                  <a:cubicBezTo>
                    <a:pt x="0" y="35556"/>
                    <a:pt x="35556" y="0"/>
                    <a:pt x="7941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42541" y="2908498"/>
            <a:ext cx="819642" cy="819642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642541" y="2967744"/>
            <a:ext cx="819642" cy="51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64"/>
              </a:lnSpc>
              <a:spcBef>
                <a:spcPct val="0"/>
              </a:spcBef>
            </a:pPr>
            <a:r>
              <a:rPr lang="en-US" b="true" sz="2780" spc="-69">
                <a:solidFill>
                  <a:srgbClr val="F1F1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10025" y="4659073"/>
            <a:ext cx="2926548" cy="44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9"/>
              </a:lnSpc>
              <a:spcBef>
                <a:spcPct val="0"/>
              </a:spcBef>
            </a:pPr>
            <a:r>
              <a:rPr lang="en-US" b="true" sz="2606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Реклама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240950" y="2707805"/>
            <a:ext cx="3509442" cy="3796935"/>
            <a:chOff x="0" y="0"/>
            <a:chExt cx="1266569" cy="13703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79417" y="0"/>
                  </a:moveTo>
                  <a:lnTo>
                    <a:pt x="1187152" y="0"/>
                  </a:lnTo>
                  <a:cubicBezTo>
                    <a:pt x="1208215" y="0"/>
                    <a:pt x="1228415" y="8367"/>
                    <a:pt x="1243309" y="23261"/>
                  </a:cubicBezTo>
                  <a:cubicBezTo>
                    <a:pt x="1258202" y="38154"/>
                    <a:pt x="1266569" y="58354"/>
                    <a:pt x="1266569" y="79417"/>
                  </a:cubicBezTo>
                  <a:lnTo>
                    <a:pt x="1266569" y="1290910"/>
                  </a:lnTo>
                  <a:cubicBezTo>
                    <a:pt x="1266569" y="1334770"/>
                    <a:pt x="1231013" y="1370327"/>
                    <a:pt x="1187152" y="1370327"/>
                  </a:cubicBezTo>
                  <a:lnTo>
                    <a:pt x="79417" y="1370327"/>
                  </a:lnTo>
                  <a:cubicBezTo>
                    <a:pt x="35556" y="1370327"/>
                    <a:pt x="0" y="1334770"/>
                    <a:pt x="0" y="1290910"/>
                  </a:cubicBezTo>
                  <a:lnTo>
                    <a:pt x="0" y="79417"/>
                  </a:lnTo>
                  <a:cubicBezTo>
                    <a:pt x="0" y="35556"/>
                    <a:pt x="35556" y="0"/>
                    <a:pt x="7941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85850" y="2908498"/>
            <a:ext cx="819642" cy="819642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4585850" y="2967744"/>
            <a:ext cx="819642" cy="51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64"/>
              </a:lnSpc>
              <a:spcBef>
                <a:spcPct val="0"/>
              </a:spcBef>
            </a:pPr>
            <a:r>
              <a:rPr lang="en-US" b="true" sz="2780" spc="-69">
                <a:solidFill>
                  <a:srgbClr val="F1F1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17275" y="4165197"/>
            <a:ext cx="3433118" cy="182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9"/>
              </a:lnSpc>
              <a:spcBef>
                <a:spcPct val="0"/>
              </a:spcBef>
            </a:pPr>
            <a:r>
              <a:rPr lang="en-US" b="true" sz="2606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Платные опции для корпоративных аккаунтов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-61454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ПЛАТФОРМА ДЛЯ БЛОГОВ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454" y="1390529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Платформа для стильных блогов и медиа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439794" y="5461365"/>
            <a:ext cx="3509442" cy="3796935"/>
            <a:chOff x="0" y="0"/>
            <a:chExt cx="1266569" cy="13703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79417" y="0"/>
                  </a:moveTo>
                  <a:lnTo>
                    <a:pt x="1187152" y="0"/>
                  </a:lnTo>
                  <a:cubicBezTo>
                    <a:pt x="1208215" y="0"/>
                    <a:pt x="1228415" y="8367"/>
                    <a:pt x="1243309" y="23261"/>
                  </a:cubicBezTo>
                  <a:cubicBezTo>
                    <a:pt x="1258202" y="38154"/>
                    <a:pt x="1266569" y="58354"/>
                    <a:pt x="1266569" y="79417"/>
                  </a:cubicBezTo>
                  <a:lnTo>
                    <a:pt x="1266569" y="1290910"/>
                  </a:lnTo>
                  <a:cubicBezTo>
                    <a:pt x="1266569" y="1334770"/>
                    <a:pt x="1231013" y="1370327"/>
                    <a:pt x="1187152" y="1370327"/>
                  </a:cubicBezTo>
                  <a:lnTo>
                    <a:pt x="79417" y="1370327"/>
                  </a:lnTo>
                  <a:cubicBezTo>
                    <a:pt x="35556" y="1370327"/>
                    <a:pt x="0" y="1334770"/>
                    <a:pt x="0" y="1290910"/>
                  </a:cubicBezTo>
                  <a:lnTo>
                    <a:pt x="0" y="79417"/>
                  </a:lnTo>
                  <a:cubicBezTo>
                    <a:pt x="0" y="35556"/>
                    <a:pt x="35556" y="0"/>
                    <a:pt x="7941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7568231" y="6917014"/>
            <a:ext cx="3252570" cy="151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Партнёрские программы и аффилированные ссылки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8784695" y="5662057"/>
            <a:ext cx="819642" cy="819642"/>
            <a:chOff x="0" y="0"/>
            <a:chExt cx="6350000" cy="6350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8784695" y="5721303"/>
            <a:ext cx="819642" cy="51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64"/>
              </a:lnSpc>
              <a:spcBef>
                <a:spcPct val="0"/>
              </a:spcBef>
            </a:pPr>
            <a:r>
              <a:rPr lang="en-US" b="true" sz="2780" spc="-69">
                <a:solidFill>
                  <a:srgbClr val="F1F1F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803326"/>
            <a:ext cx="7515575" cy="5620892"/>
          </a:xfrm>
          <a:custGeom>
            <a:avLst/>
            <a:gdLst/>
            <a:ahLst/>
            <a:cxnLst/>
            <a:rect r="r" b="b" t="t" l="l"/>
            <a:pathLst>
              <a:path h="5620892" w="7515575">
                <a:moveTo>
                  <a:pt x="0" y="0"/>
                </a:moveTo>
                <a:lnTo>
                  <a:pt x="7515575" y="0"/>
                </a:lnTo>
                <a:lnTo>
                  <a:pt x="7515575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85353" y="2825179"/>
            <a:ext cx="7473947" cy="5599039"/>
          </a:xfrm>
          <a:custGeom>
            <a:avLst/>
            <a:gdLst/>
            <a:ahLst/>
            <a:cxnLst/>
            <a:rect r="r" b="b" t="t" l="l"/>
            <a:pathLst>
              <a:path h="5599039" w="7473947">
                <a:moveTo>
                  <a:pt x="0" y="0"/>
                </a:moveTo>
                <a:lnTo>
                  <a:pt x="7473947" y="0"/>
                </a:lnTo>
                <a:lnTo>
                  <a:pt x="7473947" y="5599039"/>
                </a:lnTo>
                <a:lnTo>
                  <a:pt x="0" y="5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186218"/>
            <a:ext cx="18288000" cy="3348507"/>
          </a:xfrm>
          <a:custGeom>
            <a:avLst/>
            <a:gdLst/>
            <a:ahLst/>
            <a:cxnLst/>
            <a:rect r="r" b="b" t="t" l="l"/>
            <a:pathLst>
              <a:path h="3348507" w="18288000">
                <a:moveTo>
                  <a:pt x="0" y="0"/>
                </a:moveTo>
                <a:lnTo>
                  <a:pt x="18288000" y="0"/>
                </a:lnTo>
                <a:lnTo>
                  <a:pt x="18288000" y="3348507"/>
                </a:lnTo>
                <a:lnTo>
                  <a:pt x="0" y="334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279791"/>
            <a:ext cx="18288000" cy="1497818"/>
            <a:chOff x="0" y="0"/>
            <a:chExt cx="24384000" cy="19970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25435"/>
              <a:ext cx="24384000" cy="471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6"/>
                </a:lnSpc>
                <a:spcBef>
                  <a:spcPct val="0"/>
                </a:spcBef>
              </a:pPr>
              <a:r>
                <a:rPr lang="en-US" sz="2044">
                  <a:solidFill>
                    <a:srgbClr val="211F1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Организация семьи в одном приложении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2400"/>
              <a:ext cx="24384000" cy="1552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75"/>
                </a:lnSpc>
                <a:spcBef>
                  <a:spcPct val="0"/>
                </a:spcBef>
              </a:pPr>
              <a:r>
                <a:rPr lang="en-US" sz="8392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МОЯ СЕМЬЯ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74581" y="2719459"/>
            <a:ext cx="7662904" cy="5741390"/>
          </a:xfrm>
          <a:custGeom>
            <a:avLst/>
            <a:gdLst/>
            <a:ahLst/>
            <a:cxnLst/>
            <a:rect r="r" b="b" t="t" l="l"/>
            <a:pathLst>
              <a:path h="5741390" w="7662904">
                <a:moveTo>
                  <a:pt x="0" y="0"/>
                </a:moveTo>
                <a:lnTo>
                  <a:pt x="7662904" y="0"/>
                </a:lnTo>
                <a:lnTo>
                  <a:pt x="7662904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28292" y="2719459"/>
            <a:ext cx="2758989" cy="5787148"/>
          </a:xfrm>
          <a:custGeom>
            <a:avLst/>
            <a:gdLst/>
            <a:ahLst/>
            <a:cxnLst/>
            <a:rect r="r" b="b" t="t" l="l"/>
            <a:pathLst>
              <a:path h="5787148" w="2758989">
                <a:moveTo>
                  <a:pt x="0" y="0"/>
                </a:moveTo>
                <a:lnTo>
                  <a:pt x="2758990" y="0"/>
                </a:lnTo>
                <a:lnTo>
                  <a:pt x="2758990" y="5787149"/>
                </a:lnTo>
                <a:lnTo>
                  <a:pt x="0" y="5787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186218"/>
            <a:ext cx="18288000" cy="3348507"/>
          </a:xfrm>
          <a:custGeom>
            <a:avLst/>
            <a:gdLst/>
            <a:ahLst/>
            <a:cxnLst/>
            <a:rect r="r" b="b" t="t" l="l"/>
            <a:pathLst>
              <a:path h="3348507" w="18288000">
                <a:moveTo>
                  <a:pt x="0" y="0"/>
                </a:moveTo>
                <a:lnTo>
                  <a:pt x="18288000" y="0"/>
                </a:lnTo>
                <a:lnTo>
                  <a:pt x="18288000" y="3348507"/>
                </a:lnTo>
                <a:lnTo>
                  <a:pt x="0" y="334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279791"/>
            <a:ext cx="18288000" cy="1497818"/>
            <a:chOff x="0" y="0"/>
            <a:chExt cx="24384000" cy="19970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25435"/>
              <a:ext cx="24384000" cy="471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6"/>
                </a:lnSpc>
                <a:spcBef>
                  <a:spcPct val="0"/>
                </a:spcBef>
              </a:pPr>
              <a:r>
                <a:rPr lang="en-US" sz="2044">
                  <a:solidFill>
                    <a:srgbClr val="211F1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Организация семьи в одном приложении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2400"/>
              <a:ext cx="24384000" cy="1552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75"/>
                </a:lnSpc>
                <a:spcBef>
                  <a:spcPct val="0"/>
                </a:spcBef>
              </a:pPr>
              <a:r>
                <a:rPr lang="en-US" sz="8392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МОЯ СЕМЬЯ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05601" y="2765329"/>
            <a:ext cx="6570834" cy="5695410"/>
          </a:xfrm>
          <a:custGeom>
            <a:avLst/>
            <a:gdLst/>
            <a:ahLst/>
            <a:cxnLst/>
            <a:rect r="r" b="b" t="t" l="l"/>
            <a:pathLst>
              <a:path h="5695410" w="6570834">
                <a:moveTo>
                  <a:pt x="0" y="0"/>
                </a:moveTo>
                <a:lnTo>
                  <a:pt x="6570834" y="0"/>
                </a:lnTo>
                <a:lnTo>
                  <a:pt x="6570834" y="5695409"/>
                </a:lnTo>
                <a:lnTo>
                  <a:pt x="0" y="569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8422" y="2765329"/>
            <a:ext cx="8730878" cy="5347663"/>
          </a:xfrm>
          <a:custGeom>
            <a:avLst/>
            <a:gdLst/>
            <a:ahLst/>
            <a:cxnLst/>
            <a:rect r="r" b="b" t="t" l="l"/>
            <a:pathLst>
              <a:path h="5347663" w="8730878">
                <a:moveTo>
                  <a:pt x="0" y="0"/>
                </a:moveTo>
                <a:lnTo>
                  <a:pt x="8730878" y="0"/>
                </a:lnTo>
                <a:lnTo>
                  <a:pt x="8730878" y="5347662"/>
                </a:lnTo>
                <a:lnTo>
                  <a:pt x="0" y="5347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279791"/>
            <a:ext cx="18288000" cy="1497818"/>
            <a:chOff x="0" y="0"/>
            <a:chExt cx="24384000" cy="19970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25435"/>
              <a:ext cx="24384000" cy="471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6"/>
                </a:lnSpc>
                <a:spcBef>
                  <a:spcPct val="0"/>
                </a:spcBef>
              </a:pPr>
              <a:r>
                <a:rPr lang="en-US" sz="2044">
                  <a:solidFill>
                    <a:srgbClr val="211F1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Организация семьи в одном приложении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2400"/>
              <a:ext cx="24384000" cy="1552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75"/>
                </a:lnSpc>
                <a:spcBef>
                  <a:spcPct val="0"/>
                </a:spcBef>
              </a:pPr>
              <a:r>
                <a:rPr lang="en-US" sz="8392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МОЯ СЕМЬЯ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2375" y="-360701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117435" y="3498114"/>
            <a:ext cx="3852270" cy="4167847"/>
            <a:chOff x="0" y="0"/>
            <a:chExt cx="1266569" cy="1370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72349" y="0"/>
                  </a:moveTo>
                  <a:lnTo>
                    <a:pt x="1194220" y="0"/>
                  </a:lnTo>
                  <a:cubicBezTo>
                    <a:pt x="1213408" y="0"/>
                    <a:pt x="1231811" y="7622"/>
                    <a:pt x="1245379" y="21191"/>
                  </a:cubicBezTo>
                  <a:cubicBezTo>
                    <a:pt x="1258947" y="34759"/>
                    <a:pt x="1266569" y="53161"/>
                    <a:pt x="1266569" y="72349"/>
                  </a:cubicBezTo>
                  <a:lnTo>
                    <a:pt x="1266569" y="1297977"/>
                  </a:lnTo>
                  <a:cubicBezTo>
                    <a:pt x="1266569" y="1337935"/>
                    <a:pt x="1234177" y="1370327"/>
                    <a:pt x="1194220" y="1370327"/>
                  </a:cubicBezTo>
                  <a:lnTo>
                    <a:pt x="72349" y="1370327"/>
                  </a:lnTo>
                  <a:cubicBezTo>
                    <a:pt x="32392" y="1370327"/>
                    <a:pt x="0" y="1337935"/>
                    <a:pt x="0" y="1297977"/>
                  </a:cubicBezTo>
                  <a:lnTo>
                    <a:pt x="0" y="72349"/>
                  </a:lnTo>
                  <a:cubicBezTo>
                    <a:pt x="0" y="53161"/>
                    <a:pt x="7622" y="34759"/>
                    <a:pt x="21191" y="21191"/>
                  </a:cubicBezTo>
                  <a:cubicBezTo>
                    <a:pt x="34759" y="7622"/>
                    <a:pt x="53161" y="0"/>
                    <a:pt x="7234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99401" y="5306053"/>
            <a:ext cx="3288338" cy="1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0"/>
              </a:lnSpc>
              <a:spcBef>
                <a:spcPct val="0"/>
              </a:spcBef>
            </a:pPr>
            <a:r>
              <a:rPr lang="en-US" b="true" sz="3178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Подписка (Freemium-модель)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593715" y="3718412"/>
            <a:ext cx="899710" cy="899710"/>
            <a:chOff x="0" y="0"/>
            <a:chExt cx="1199614" cy="1199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99614" cy="119961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21343"/>
              <a:ext cx="1199614" cy="715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791"/>
                </a:lnSpc>
                <a:spcBef>
                  <a:spcPct val="0"/>
                </a:spcBef>
              </a:pPr>
              <a:r>
                <a:rPr lang="en-US" b="true" sz="3051" spc="-76">
                  <a:solidFill>
                    <a:srgbClr val="F1F1F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82546" y="4996764"/>
            <a:ext cx="122907" cy="25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000000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“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217480" y="3498114"/>
            <a:ext cx="3852270" cy="4167847"/>
            <a:chOff x="0" y="0"/>
            <a:chExt cx="1266569" cy="13703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72349" y="0"/>
                  </a:moveTo>
                  <a:lnTo>
                    <a:pt x="1194220" y="0"/>
                  </a:lnTo>
                  <a:cubicBezTo>
                    <a:pt x="1213408" y="0"/>
                    <a:pt x="1231811" y="7622"/>
                    <a:pt x="1245379" y="21191"/>
                  </a:cubicBezTo>
                  <a:cubicBezTo>
                    <a:pt x="1258947" y="34759"/>
                    <a:pt x="1266569" y="53161"/>
                    <a:pt x="1266569" y="72349"/>
                  </a:cubicBezTo>
                  <a:lnTo>
                    <a:pt x="1266569" y="1297977"/>
                  </a:lnTo>
                  <a:cubicBezTo>
                    <a:pt x="1266569" y="1337935"/>
                    <a:pt x="1234177" y="1370327"/>
                    <a:pt x="1194220" y="1370327"/>
                  </a:cubicBezTo>
                  <a:lnTo>
                    <a:pt x="72349" y="1370327"/>
                  </a:lnTo>
                  <a:cubicBezTo>
                    <a:pt x="32392" y="1370327"/>
                    <a:pt x="0" y="1337935"/>
                    <a:pt x="0" y="1297977"/>
                  </a:cubicBezTo>
                  <a:lnTo>
                    <a:pt x="0" y="72349"/>
                  </a:lnTo>
                  <a:cubicBezTo>
                    <a:pt x="0" y="53161"/>
                    <a:pt x="7622" y="34759"/>
                    <a:pt x="21191" y="21191"/>
                  </a:cubicBezTo>
                  <a:cubicBezTo>
                    <a:pt x="34759" y="7622"/>
                    <a:pt x="53161" y="0"/>
                    <a:pt x="7234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93760" y="3718412"/>
            <a:ext cx="899710" cy="899710"/>
            <a:chOff x="0" y="0"/>
            <a:chExt cx="1199614" cy="119961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199614" cy="1199614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121343"/>
              <a:ext cx="1199614" cy="715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791"/>
                </a:lnSpc>
                <a:spcBef>
                  <a:spcPct val="0"/>
                </a:spcBef>
              </a:pPr>
              <a:r>
                <a:rPr lang="en-US" b="true" sz="3051" spc="-76">
                  <a:solidFill>
                    <a:srgbClr val="F1F1F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561284" y="5306053"/>
            <a:ext cx="3288338" cy="110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0"/>
              </a:lnSpc>
              <a:spcBef>
                <a:spcPct val="0"/>
              </a:spcBef>
            </a:pPr>
            <a:r>
              <a:rPr lang="en-US" b="true" sz="3178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Реклама и партнерства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318295" y="3498114"/>
            <a:ext cx="3852270" cy="4167847"/>
            <a:chOff x="0" y="0"/>
            <a:chExt cx="1266569" cy="137032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6569" cy="1370327"/>
            </a:xfrm>
            <a:custGeom>
              <a:avLst/>
              <a:gdLst/>
              <a:ahLst/>
              <a:cxnLst/>
              <a:rect r="r" b="b" t="t" l="l"/>
              <a:pathLst>
                <a:path h="1370327" w="1266569">
                  <a:moveTo>
                    <a:pt x="72349" y="0"/>
                  </a:moveTo>
                  <a:lnTo>
                    <a:pt x="1194220" y="0"/>
                  </a:lnTo>
                  <a:cubicBezTo>
                    <a:pt x="1213408" y="0"/>
                    <a:pt x="1231811" y="7622"/>
                    <a:pt x="1245379" y="21191"/>
                  </a:cubicBezTo>
                  <a:cubicBezTo>
                    <a:pt x="1258947" y="34759"/>
                    <a:pt x="1266569" y="53161"/>
                    <a:pt x="1266569" y="72349"/>
                  </a:cubicBezTo>
                  <a:lnTo>
                    <a:pt x="1266569" y="1297977"/>
                  </a:lnTo>
                  <a:cubicBezTo>
                    <a:pt x="1266569" y="1337935"/>
                    <a:pt x="1234177" y="1370327"/>
                    <a:pt x="1194220" y="1370327"/>
                  </a:cubicBezTo>
                  <a:lnTo>
                    <a:pt x="72349" y="1370327"/>
                  </a:lnTo>
                  <a:cubicBezTo>
                    <a:pt x="32392" y="1370327"/>
                    <a:pt x="0" y="1337935"/>
                    <a:pt x="0" y="1297977"/>
                  </a:cubicBezTo>
                  <a:lnTo>
                    <a:pt x="0" y="72349"/>
                  </a:lnTo>
                  <a:cubicBezTo>
                    <a:pt x="0" y="53161"/>
                    <a:pt x="7622" y="34759"/>
                    <a:pt x="21191" y="21191"/>
                  </a:cubicBezTo>
                  <a:cubicBezTo>
                    <a:pt x="34759" y="7622"/>
                    <a:pt x="53161" y="0"/>
                    <a:pt x="7234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66569" cy="1408426"/>
            </a:xfrm>
            <a:prstGeom prst="rect">
              <a:avLst/>
            </a:prstGeom>
          </p:spPr>
          <p:txBody>
            <a:bodyPr anchor="ctr" rtlCol="false" tIns="36965" lIns="36965" bIns="36965" rIns="36965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794575" y="3718412"/>
            <a:ext cx="899710" cy="899710"/>
            <a:chOff x="0" y="0"/>
            <a:chExt cx="1199614" cy="1199614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199614" cy="1199614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121343"/>
              <a:ext cx="1199614" cy="715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791"/>
                </a:lnSpc>
                <a:spcBef>
                  <a:spcPct val="0"/>
                </a:spcBef>
              </a:pPr>
              <a:r>
                <a:rPr lang="en-US" b="true" sz="3051" spc="-76">
                  <a:solidFill>
                    <a:srgbClr val="F1F1F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764589" y="5358183"/>
            <a:ext cx="2959683" cy="99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5"/>
              </a:lnSpc>
              <a:spcBef>
                <a:spcPct val="0"/>
              </a:spcBef>
            </a:pPr>
            <a:r>
              <a:rPr lang="en-US" b="true" sz="2861">
                <a:solidFill>
                  <a:srgbClr val="211F1C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Анонимные метрики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0" y="279791"/>
            <a:ext cx="18288000" cy="1497818"/>
            <a:chOff x="0" y="0"/>
            <a:chExt cx="24384000" cy="1997091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1525435"/>
              <a:ext cx="24384000" cy="471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6"/>
                </a:lnSpc>
                <a:spcBef>
                  <a:spcPct val="0"/>
                </a:spcBef>
              </a:pPr>
              <a:r>
                <a:rPr lang="en-US" sz="2044">
                  <a:solidFill>
                    <a:srgbClr val="211F1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Организация семьи в одном приложении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52400"/>
              <a:ext cx="24384000" cy="1552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75"/>
                </a:lnSpc>
                <a:spcBef>
                  <a:spcPct val="0"/>
                </a:spcBef>
              </a:pPr>
              <a:r>
                <a:rPr lang="en-US" sz="8392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МОЯ СЕМЬЯ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660" y="-81045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3941148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МЕДИЦИНСКИЙ АГРЕГАТОР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76927" y="5067300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Поиск, сравнение, советы по лекарствам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9258300"/>
            <a:ext cx="18288000" cy="1840683"/>
          </a:xfrm>
          <a:custGeom>
            <a:avLst/>
            <a:gdLst/>
            <a:ahLst/>
            <a:cxnLst/>
            <a:rect r="r" b="b" t="t" l="l"/>
            <a:pathLst>
              <a:path h="1840683" w="18288000">
                <a:moveTo>
                  <a:pt x="0" y="0"/>
                </a:moveTo>
                <a:lnTo>
                  <a:pt x="18288000" y="0"/>
                </a:lnTo>
                <a:lnTo>
                  <a:pt x="18288000" y="1840683"/>
                </a:lnTo>
                <a:lnTo>
                  <a:pt x="0" y="1840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54" t="-37682" r="0" b="-376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6578" y="2489378"/>
            <a:ext cx="5369119" cy="6203814"/>
          </a:xfrm>
          <a:custGeom>
            <a:avLst/>
            <a:gdLst/>
            <a:ahLst/>
            <a:cxnLst/>
            <a:rect r="r" b="b" t="t" l="l"/>
            <a:pathLst>
              <a:path h="6203814" w="5369119">
                <a:moveTo>
                  <a:pt x="0" y="0"/>
                </a:moveTo>
                <a:lnTo>
                  <a:pt x="5369119" y="0"/>
                </a:lnTo>
                <a:lnTo>
                  <a:pt x="5369119" y="6203814"/>
                </a:lnTo>
                <a:lnTo>
                  <a:pt x="0" y="6203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48385" y="2489378"/>
            <a:ext cx="5983038" cy="6203814"/>
          </a:xfrm>
          <a:custGeom>
            <a:avLst/>
            <a:gdLst/>
            <a:ahLst/>
            <a:cxnLst/>
            <a:rect r="r" b="b" t="t" l="l"/>
            <a:pathLst>
              <a:path h="6203814" w="5983038">
                <a:moveTo>
                  <a:pt x="0" y="0"/>
                </a:moveTo>
                <a:lnTo>
                  <a:pt x="5983037" y="0"/>
                </a:lnTo>
                <a:lnTo>
                  <a:pt x="5983037" y="6203814"/>
                </a:lnTo>
                <a:lnTo>
                  <a:pt x="0" y="6203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МЕДИЦИНСКИЙ АГРЕГАТОР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575" y="1390529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Поиск, сравнение, советы по лекарствам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9258300"/>
            <a:ext cx="18288000" cy="1840683"/>
          </a:xfrm>
          <a:custGeom>
            <a:avLst/>
            <a:gdLst/>
            <a:ahLst/>
            <a:cxnLst/>
            <a:rect r="r" b="b" t="t" l="l"/>
            <a:pathLst>
              <a:path h="1840683" w="18288000">
                <a:moveTo>
                  <a:pt x="0" y="0"/>
                </a:moveTo>
                <a:lnTo>
                  <a:pt x="18288000" y="0"/>
                </a:lnTo>
                <a:lnTo>
                  <a:pt x="18288000" y="1840683"/>
                </a:lnTo>
                <a:lnTo>
                  <a:pt x="0" y="1840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54" t="-37682" r="0" b="-376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88359" y="2664151"/>
            <a:ext cx="2929224" cy="5802971"/>
          </a:xfrm>
          <a:custGeom>
            <a:avLst/>
            <a:gdLst/>
            <a:ahLst/>
            <a:cxnLst/>
            <a:rect r="r" b="b" t="t" l="l"/>
            <a:pathLst>
              <a:path h="5802971" w="2929224">
                <a:moveTo>
                  <a:pt x="0" y="0"/>
                </a:moveTo>
                <a:lnTo>
                  <a:pt x="2929224" y="0"/>
                </a:lnTo>
                <a:lnTo>
                  <a:pt x="2929224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70417" y="2664151"/>
            <a:ext cx="7827135" cy="5854268"/>
          </a:xfrm>
          <a:custGeom>
            <a:avLst/>
            <a:gdLst/>
            <a:ahLst/>
            <a:cxnLst/>
            <a:rect r="r" b="b" t="t" l="l"/>
            <a:pathLst>
              <a:path h="5854268" w="7827135">
                <a:moveTo>
                  <a:pt x="0" y="0"/>
                </a:moveTo>
                <a:lnTo>
                  <a:pt x="7827134" y="0"/>
                </a:lnTo>
                <a:lnTo>
                  <a:pt x="7827134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73704"/>
            <a:ext cx="18288000" cy="10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z="81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МЕДИЦИНСКИЙ АГРЕГАТОР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390529"/>
            <a:ext cx="18288000" cy="5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044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Поиск, сравнение, советы по лекарствам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DAGfjQfOieE</dc:identifier>
  <dcterms:modified xsi:type="dcterms:W3CDTF">2011-08-01T06:04:30Z</dcterms:modified>
  <cp:revision>1</cp:revision>
  <dc:title>Наши тем</dc:title>
</cp:coreProperties>
</file>